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BA483-7DC3-4E48-AF2B-A38FB3EA80C2}" type="datetimeFigureOut">
              <a:rPr lang="en-US" smtClean="0"/>
              <a:t>10/30/2014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96266-D9B1-4A26-B32B-9C010E0068E4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BA483-7DC3-4E48-AF2B-A38FB3EA80C2}" type="datetimeFigureOut">
              <a:rPr lang="en-US" smtClean="0"/>
              <a:t>10/30/2014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96266-D9B1-4A26-B32B-9C010E0068E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BA483-7DC3-4E48-AF2B-A38FB3EA80C2}" type="datetimeFigureOut">
              <a:rPr lang="en-US" smtClean="0"/>
              <a:t>10/30/2014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96266-D9B1-4A26-B32B-9C010E0068E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BA483-7DC3-4E48-AF2B-A38FB3EA80C2}" type="datetimeFigureOut">
              <a:rPr lang="en-US" smtClean="0"/>
              <a:t>10/30/2014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96266-D9B1-4A26-B32B-9C010E0068E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BA483-7DC3-4E48-AF2B-A38FB3EA80C2}" type="datetimeFigureOut">
              <a:rPr lang="en-US" smtClean="0"/>
              <a:t>10/30/2014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D496266-D9B1-4A26-B32B-9C010E0068E4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BA483-7DC3-4E48-AF2B-A38FB3EA80C2}" type="datetimeFigureOut">
              <a:rPr lang="en-US" smtClean="0"/>
              <a:t>10/30/2014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96266-D9B1-4A26-B32B-9C010E0068E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BA483-7DC3-4E48-AF2B-A38FB3EA80C2}" type="datetimeFigureOut">
              <a:rPr lang="en-US" smtClean="0"/>
              <a:t>10/30/2014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96266-D9B1-4A26-B32B-9C010E0068E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BA483-7DC3-4E48-AF2B-A38FB3EA80C2}" type="datetimeFigureOut">
              <a:rPr lang="en-US" smtClean="0"/>
              <a:t>10/30/2014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96266-D9B1-4A26-B32B-9C010E0068E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BA483-7DC3-4E48-AF2B-A38FB3EA80C2}" type="datetimeFigureOut">
              <a:rPr lang="en-US" smtClean="0"/>
              <a:t>10/30/2014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96266-D9B1-4A26-B32B-9C010E0068E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BA483-7DC3-4E48-AF2B-A38FB3EA80C2}" type="datetimeFigureOut">
              <a:rPr lang="en-US" smtClean="0"/>
              <a:t>10/30/2014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96266-D9B1-4A26-B32B-9C010E0068E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BA483-7DC3-4E48-AF2B-A38FB3EA80C2}" type="datetimeFigureOut">
              <a:rPr lang="en-US" smtClean="0"/>
              <a:t>10/30/2014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96266-D9B1-4A26-B32B-9C010E0068E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80BA483-7DC3-4E48-AF2B-A38FB3EA80C2}" type="datetimeFigureOut">
              <a:rPr lang="en-US" smtClean="0"/>
              <a:t>10/30/2014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D496266-D9B1-4A26-B32B-9C010E0068E4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unnahmoney.com/the-state-of-the-us-world-economy/" TargetMode="External"/><Relationship Id="rId3" Type="http://schemas.openxmlformats.org/officeDocument/2006/relationships/hyperlink" Target="http://coins.about.com/od/worldcoins/ig/World-Coins-Gallery-Index/American-Money---Coins.htm" TargetMode="External"/><Relationship Id="rId7" Type="http://schemas.openxmlformats.org/officeDocument/2006/relationships/hyperlink" Target="http://www.investitwisely.com/gold-versus-fiat-and-the-mother-of-all-bubbles/" TargetMode="External"/><Relationship Id="rId2" Type="http://schemas.openxmlformats.org/officeDocument/2006/relationships/hyperlink" Target="http://tradepractices.wordpress.com/2012/12/16/current-denominations-of-u-s-currency/united-states-denominations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detlevschlichter.com/2012/03/what-gives-money-value-and-is-fractional-reserve-banking-fraud/" TargetMode="External"/><Relationship Id="rId5" Type="http://schemas.openxmlformats.org/officeDocument/2006/relationships/hyperlink" Target="http://dailyreckoning.com/fiat-currency/" TargetMode="External"/><Relationship Id="rId4" Type="http://schemas.openxmlformats.org/officeDocument/2006/relationships/hyperlink" Target="https://stevengoddard.wordpress.com/2011/04/05/world-bank-sells-worthless-little-rectangles-of-paper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http://www.dollardaze.org/blog/pages/00024/usd.png"/>
          <p:cNvPicPr>
            <a:picLocks noChangeAspect="1" noChangeArrowheads="1"/>
          </p:cNvPicPr>
          <p:nvPr/>
        </p:nvPicPr>
        <p:blipFill>
          <a:blip r:embed="rId2" cstate="print"/>
          <a:srcRect b="7042"/>
          <a:stretch>
            <a:fillRect/>
          </a:stretch>
        </p:blipFill>
        <p:spPr bwMode="auto">
          <a:xfrm>
            <a:off x="0" y="3810000"/>
            <a:ext cx="4515716" cy="2667000"/>
          </a:xfrm>
          <a:prstGeom prst="rect">
            <a:avLst/>
          </a:prstGeom>
          <a:noFill/>
        </p:spPr>
      </p:pic>
      <p:pic>
        <p:nvPicPr>
          <p:cNvPr id="1032" name="Picture 8" descr="https://stevengoddard.files.wordpress.com/2011/04/us-toilet-paper-money-1.jpg?w=64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0" y="0"/>
            <a:ext cx="1946969" cy="2819400"/>
          </a:xfrm>
          <a:prstGeom prst="rect">
            <a:avLst/>
          </a:prstGeom>
          <a:noFill/>
        </p:spPr>
      </p:pic>
      <p:pic>
        <p:nvPicPr>
          <p:cNvPr id="1034" name="Picture 10" descr="Gold versus fiat currencies"/>
          <p:cNvPicPr>
            <a:picLocks noChangeAspect="1" noChangeArrowheads="1"/>
          </p:cNvPicPr>
          <p:nvPr/>
        </p:nvPicPr>
        <p:blipFill>
          <a:blip r:embed="rId4" cstate="print"/>
          <a:srcRect l="3956" r="3069"/>
          <a:stretch>
            <a:fillRect/>
          </a:stretch>
        </p:blipFill>
        <p:spPr bwMode="auto">
          <a:xfrm>
            <a:off x="-1" y="0"/>
            <a:ext cx="4015511" cy="2819400"/>
          </a:xfrm>
          <a:prstGeom prst="rect">
            <a:avLst/>
          </a:prstGeom>
          <a:noFill/>
        </p:spPr>
      </p:pic>
      <p:pic>
        <p:nvPicPr>
          <p:cNvPr id="1028" name="Picture 4" descr="Current denominations of U.S. currency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38107" y="0"/>
            <a:ext cx="3605893" cy="3810000"/>
          </a:xfrm>
          <a:prstGeom prst="rect">
            <a:avLst/>
          </a:prstGeom>
          <a:noFill/>
        </p:spPr>
      </p:pic>
      <p:pic>
        <p:nvPicPr>
          <p:cNvPr id="1038" name="Picture 14" descr="http://www.marketoracle.co.uk/images/2009/Jan/US_Dollar.jpg"/>
          <p:cNvPicPr>
            <a:picLocks noChangeAspect="1" noChangeArrowheads="1"/>
          </p:cNvPicPr>
          <p:nvPr/>
        </p:nvPicPr>
        <p:blipFill>
          <a:blip r:embed="rId6" cstate="print"/>
          <a:srcRect b="10031"/>
          <a:stretch>
            <a:fillRect/>
          </a:stretch>
        </p:blipFill>
        <p:spPr bwMode="auto">
          <a:xfrm>
            <a:off x="4572000" y="3810000"/>
            <a:ext cx="4572000" cy="2657476"/>
          </a:xfrm>
          <a:prstGeom prst="rect">
            <a:avLst/>
          </a:prstGeom>
          <a:noFill/>
        </p:spPr>
      </p:pic>
      <p:sp>
        <p:nvSpPr>
          <p:cNvPr id="14" name="Rectangle 13"/>
          <p:cNvSpPr/>
          <p:nvPr/>
        </p:nvSpPr>
        <p:spPr>
          <a:xfrm>
            <a:off x="0" y="6450196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“Money backed by nothing but the confidence and perception that it has value”</a:t>
            </a:r>
            <a:endParaRPr 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048000"/>
            <a:ext cx="4495800" cy="609600"/>
          </a:xfrm>
        </p:spPr>
        <p:txBody>
          <a:bodyPr>
            <a:normAutofit fontScale="9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en-US" cap="none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FIAT MONEY</a:t>
            </a:r>
            <a:endParaRPr lang="en-US" cap="none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228600"/>
            <a:ext cx="8229600" cy="609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Works cited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914400"/>
            <a:ext cx="8534400" cy="4876800"/>
          </a:xfrm>
        </p:spPr>
        <p:txBody>
          <a:bodyPr>
            <a:normAutofit/>
          </a:bodyPr>
          <a:lstStyle/>
          <a:p>
            <a:pPr algn="l"/>
            <a:r>
              <a:rPr lang="en-US" sz="1400" dirty="0" smtClean="0">
                <a:solidFill>
                  <a:schemeClr val="bg1"/>
                </a:solidFill>
                <a:hlinkClick r:id="rId2"/>
              </a:rPr>
              <a:t>http://tradepractices.wordpress.com/2012/12/16/current-denominations-of-u-s-currency/united-states-denominations</a:t>
            </a:r>
            <a:r>
              <a:rPr lang="en-US" sz="1400" dirty="0" smtClean="0">
                <a:solidFill>
                  <a:schemeClr val="bg1"/>
                </a:solidFill>
                <a:hlinkClick r:id="rId2"/>
              </a:rPr>
              <a:t>/</a:t>
            </a:r>
            <a:endParaRPr lang="en-US" sz="1400" dirty="0" smtClean="0">
              <a:solidFill>
                <a:schemeClr val="bg1"/>
              </a:solidFill>
            </a:endParaRPr>
          </a:p>
          <a:p>
            <a:pPr algn="l"/>
            <a:endParaRPr lang="en-US" sz="1400" dirty="0" smtClean="0">
              <a:solidFill>
                <a:schemeClr val="bg1"/>
              </a:solidFill>
            </a:endParaRPr>
          </a:p>
          <a:p>
            <a:pPr algn="l"/>
            <a:r>
              <a:rPr lang="en-US" sz="1400" dirty="0" smtClean="0">
                <a:solidFill>
                  <a:schemeClr val="bg1"/>
                </a:solidFill>
                <a:hlinkClick r:id="rId3"/>
              </a:rPr>
              <a:t>http://coins.about.com/od/worldcoins/ig/World-Coins-Gallery-Index/American-Money---</a:t>
            </a:r>
            <a:r>
              <a:rPr lang="en-US" sz="1400" dirty="0" smtClean="0">
                <a:solidFill>
                  <a:schemeClr val="bg1"/>
                </a:solidFill>
                <a:hlinkClick r:id="rId3"/>
              </a:rPr>
              <a:t>Coins.htm</a:t>
            </a:r>
            <a:endParaRPr lang="en-US" sz="1400" dirty="0" smtClean="0">
              <a:solidFill>
                <a:schemeClr val="bg1"/>
              </a:solidFill>
            </a:endParaRPr>
          </a:p>
          <a:p>
            <a:pPr algn="l"/>
            <a:endParaRPr lang="en-US" sz="1400" dirty="0" smtClean="0">
              <a:solidFill>
                <a:schemeClr val="bg1"/>
              </a:solidFill>
            </a:endParaRPr>
          </a:p>
          <a:p>
            <a:pPr algn="l"/>
            <a:r>
              <a:rPr lang="en-US" sz="1400" dirty="0" smtClean="0">
                <a:solidFill>
                  <a:schemeClr val="bg1"/>
                </a:solidFill>
                <a:hlinkClick r:id="rId4"/>
              </a:rPr>
              <a:t>https://stevengoddard.wordpress.com/2011/04/05/world-bank-sells-worthless-little-rectangles-of-paper</a:t>
            </a:r>
            <a:r>
              <a:rPr lang="en-US" sz="1400" dirty="0" smtClean="0">
                <a:solidFill>
                  <a:schemeClr val="bg1"/>
                </a:solidFill>
                <a:hlinkClick r:id="rId4"/>
              </a:rPr>
              <a:t>/</a:t>
            </a:r>
            <a:r>
              <a:rPr lang="en-US" sz="1400" dirty="0" smtClean="0">
                <a:solidFill>
                  <a:schemeClr val="bg1"/>
                </a:solidFill>
              </a:rPr>
              <a:t>  </a:t>
            </a:r>
          </a:p>
          <a:p>
            <a:pPr algn="l"/>
            <a:endParaRPr lang="en-US" sz="1400" dirty="0" smtClean="0">
              <a:solidFill>
                <a:schemeClr val="bg1"/>
              </a:solidFill>
            </a:endParaRPr>
          </a:p>
          <a:p>
            <a:pPr algn="l"/>
            <a:r>
              <a:rPr lang="en-US" sz="1400" dirty="0" smtClean="0">
                <a:hlinkClick r:id="rId5"/>
              </a:rPr>
              <a:t>http://dailyreckoning.com/fiat-currency/</a:t>
            </a:r>
            <a:r>
              <a:rPr lang="en-US" sz="1400" dirty="0" smtClean="0"/>
              <a:t> </a:t>
            </a:r>
            <a:endParaRPr lang="en-US" sz="1400" dirty="0" smtClean="0"/>
          </a:p>
          <a:p>
            <a:pPr algn="l"/>
            <a:endParaRPr lang="en-US" sz="1400" dirty="0" smtClean="0"/>
          </a:p>
          <a:p>
            <a:pPr algn="l"/>
            <a:r>
              <a:rPr lang="en-US" sz="1400" dirty="0" smtClean="0">
                <a:hlinkClick r:id="rId6"/>
              </a:rPr>
              <a:t>http://detlevschlichter.com/2012/03/what-gives-money-value-and-is-fractional-reserve-banking-fraud/</a:t>
            </a:r>
            <a:r>
              <a:rPr lang="en-US" sz="1400" dirty="0" smtClean="0"/>
              <a:t> </a:t>
            </a:r>
          </a:p>
          <a:p>
            <a:pPr algn="l"/>
            <a:endParaRPr lang="en-US" sz="1400" dirty="0" smtClean="0"/>
          </a:p>
          <a:p>
            <a:pPr algn="l"/>
            <a:r>
              <a:rPr lang="en-US" sz="1400" dirty="0" smtClean="0">
                <a:hlinkClick r:id="rId7"/>
              </a:rPr>
              <a:t>http://www.investitwisely.com/gold-versus-fiat-and-the-mother-of-all-bubbles</a:t>
            </a:r>
            <a:r>
              <a:rPr lang="en-US" sz="1400" dirty="0" smtClean="0">
                <a:hlinkClick r:id="rId7"/>
              </a:rPr>
              <a:t>/</a:t>
            </a:r>
            <a:r>
              <a:rPr lang="en-US" sz="1400" dirty="0" smtClean="0"/>
              <a:t> </a:t>
            </a:r>
          </a:p>
          <a:p>
            <a:pPr algn="l"/>
            <a:endParaRPr lang="en-US" sz="1400" dirty="0" smtClean="0"/>
          </a:p>
          <a:p>
            <a:pPr algn="l"/>
            <a:r>
              <a:rPr lang="en-US" sz="1400" dirty="0" smtClean="0">
                <a:hlinkClick r:id="rId8"/>
              </a:rPr>
              <a:t>http://www.sunnahmoney.com/the-state-of-the-us-world-economy</a:t>
            </a:r>
            <a:r>
              <a:rPr lang="en-US" sz="1400" dirty="0" smtClean="0">
                <a:hlinkClick r:id="rId8"/>
              </a:rPr>
              <a:t>/</a:t>
            </a:r>
            <a:r>
              <a:rPr lang="en-US" sz="1400" dirty="0" smtClean="0"/>
              <a:t> </a:t>
            </a:r>
            <a:endParaRPr lang="en-US" sz="1400" dirty="0" smtClean="0"/>
          </a:p>
          <a:p>
            <a:pPr algn="l"/>
            <a:endParaRPr lang="en-US" sz="1400" dirty="0" smtClean="0">
              <a:solidFill>
                <a:schemeClr val="bg1"/>
              </a:solidFill>
            </a:endParaRPr>
          </a:p>
          <a:p>
            <a:pPr algn="l"/>
            <a:endParaRPr 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195</TotalTime>
  <Words>48</Words>
  <Application>Microsoft Office PowerPoint</Application>
  <PresentationFormat>On-screen Show (4:3)</PresentationFormat>
  <Paragraphs>16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Apex</vt:lpstr>
      <vt:lpstr>FIAT MONEY</vt:lpstr>
      <vt:lpstr>Works cited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Lizzy</dc:creator>
  <cp:lastModifiedBy>Lizzy</cp:lastModifiedBy>
  <cp:revision>16</cp:revision>
  <dcterms:created xsi:type="dcterms:W3CDTF">2014-10-31T03:09:48Z</dcterms:created>
  <dcterms:modified xsi:type="dcterms:W3CDTF">2014-10-31T06:25:30Z</dcterms:modified>
</cp:coreProperties>
</file>